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FA64-8ACF-42D5-A098-46108360E90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8BEAC-C94E-40D3-91C8-F592E87D123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2242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FA64-8ACF-42D5-A098-46108360E90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8BEAC-C94E-40D3-91C8-F592E87D123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0887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FA64-8ACF-42D5-A098-46108360E90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8BEAC-C94E-40D3-91C8-F592E87D123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34458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FA64-8ACF-42D5-A098-46108360E90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8BEAC-C94E-40D3-91C8-F592E87D123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8394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FA64-8ACF-42D5-A098-46108360E90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8BEAC-C94E-40D3-91C8-F592E87D123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67735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FA64-8ACF-42D5-A098-46108360E90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8BEAC-C94E-40D3-91C8-F592E87D123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3112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FA64-8ACF-42D5-A098-46108360E90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8BEAC-C94E-40D3-91C8-F592E87D123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64516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FA64-8ACF-42D5-A098-46108360E90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8BEAC-C94E-40D3-91C8-F592E87D123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40990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FA64-8ACF-42D5-A098-46108360E90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8BEAC-C94E-40D3-91C8-F592E87D123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48853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FA64-8ACF-42D5-A098-46108360E90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8BEAC-C94E-40D3-91C8-F592E87D123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104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FA64-8ACF-42D5-A098-46108360E90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8BEAC-C94E-40D3-91C8-F592E87D123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2750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CFA64-8ACF-42D5-A098-46108360E90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8BEAC-C94E-40D3-91C8-F592E87D123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6327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3" t="2820" b="6285"/>
          <a:stretch/>
        </p:blipFill>
        <p:spPr>
          <a:xfrm>
            <a:off x="888642" y="1674254"/>
            <a:ext cx="7499911" cy="4910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46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3" t="14059" b="17410"/>
          <a:stretch/>
        </p:blipFill>
        <p:spPr>
          <a:xfrm>
            <a:off x="755576" y="2421228"/>
            <a:ext cx="8009237" cy="3953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36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068960"/>
            <a:ext cx="8388424" cy="3007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54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16783" y1="86704" x2="98113" y2="85873"/>
                        <a14:foregroundMark x1="83615" y1="33795" x2="84608" y2="20776"/>
                        <a14:foregroundMark x1="89275" y1="16898" x2="90665" y2="9695"/>
                        <a14:foregroundMark x1="8441" y1="91413" x2="19861" y2="71745"/>
                        <a14:foregroundMark x1="11420" y1="67867" x2="11420" y2="67867"/>
                        <a14:foregroundMark x1="15889" y1="67867" x2="6951" y2="68421"/>
                        <a14:foregroundMark x1="22443" y1="70083" x2="25422" y2="70083"/>
                        <a14:foregroundMark x1="36743" y1="66759" x2="38729" y2="54294"/>
                        <a14:foregroundMark x1="63754" y1="65097" x2="60675" y2="52909"/>
                        <a14:foregroundMark x1="79742" y1="70914" x2="74479" y2="70914"/>
                        <a14:foregroundMark x1="87289" y1="67590" x2="94638" y2="68421"/>
                        <a14:foregroundMark x1="62562" y1="91967" x2="98808" y2="76177"/>
                        <a14:foregroundMark x1="34856" y1="81994" x2="72790" y2="81994"/>
                        <a14:foregroundMark x1="55313" y1="96122" x2="88679" y2="91967"/>
                        <a14:foregroundMark x1="34856" y1="90582" x2="5760" y2="81717"/>
                        <a14:foregroundMark x1="29494" y1="83934" x2="20755" y2="77008"/>
                        <a14:foregroundMark x1="4469" y1="75623" x2="15094" y2="75623"/>
                        <a14:foregroundMark x1="2681" y1="86427" x2="2681" y2="75623"/>
                        <a14:foregroundMark x1="4667" y1="92798" x2="48858" y2="98061"/>
                        <a14:foregroundMark x1="1688" y1="97230" x2="1291" y2="70637"/>
                        <a14:foregroundMark x1="89871" y1="91967" x2="99801" y2="92798"/>
                        <a14:foregroundMark x1="87289" y1="19668" x2="89076" y2="10526"/>
                        <a14:foregroundMark x1="92155" y1="19668" x2="88481" y2="8310"/>
                        <a14:foregroundMark x1="42006" y1="46537" x2="45382" y2="46260"/>
                        <a14:foregroundMark x1="60675" y1="46537" x2="56107" y2="47368"/>
                        <a14:backgroundMark x1="48064" y1="46537" x2="51142" y2="46537"/>
                        <a14:backgroundMark x1="42999" y1="42382" x2="58491" y2="42659"/>
                        <a14:backgroundMark x1="42900" y1="52078" x2="56802" y2="504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068960"/>
            <a:ext cx="8388424" cy="3007171"/>
          </a:xfrm>
          <a:prstGeom prst="rect">
            <a:avLst/>
          </a:prstGeom>
        </p:spPr>
      </p:pic>
      <p:cxnSp>
        <p:nvCxnSpPr>
          <p:cNvPr id="8" name="7 Conector recto"/>
          <p:cNvCxnSpPr/>
          <p:nvPr/>
        </p:nvCxnSpPr>
        <p:spPr>
          <a:xfrm>
            <a:off x="4337720" y="4490897"/>
            <a:ext cx="504056" cy="0"/>
          </a:xfrm>
          <a:prstGeom prst="line">
            <a:avLst/>
          </a:prstGeom>
          <a:ln>
            <a:solidFill>
              <a:srgbClr val="9966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3" name="2 Imagen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386" b="89892" l="6986" r="9630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063" y="4221087"/>
            <a:ext cx="1269370" cy="539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26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16783" y1="86704" x2="98113" y2="85873"/>
                        <a14:foregroundMark x1="83615" y1="33795" x2="84608" y2="20776"/>
                        <a14:foregroundMark x1="89275" y1="16898" x2="90665" y2="9695"/>
                        <a14:foregroundMark x1="8441" y1="91413" x2="19861" y2="71745"/>
                        <a14:foregroundMark x1="11420" y1="67867" x2="11420" y2="67867"/>
                        <a14:foregroundMark x1="15889" y1="67867" x2="6951" y2="68421"/>
                        <a14:foregroundMark x1="22443" y1="70083" x2="25422" y2="70083"/>
                        <a14:foregroundMark x1="36743" y1="66759" x2="38729" y2="54294"/>
                        <a14:foregroundMark x1="63754" y1="65097" x2="60675" y2="52909"/>
                        <a14:foregroundMark x1="79742" y1="70914" x2="74479" y2="70914"/>
                        <a14:foregroundMark x1="87289" y1="67590" x2="94638" y2="68421"/>
                        <a14:foregroundMark x1="62562" y1="91967" x2="98808" y2="76177"/>
                        <a14:foregroundMark x1="34856" y1="81994" x2="72790" y2="81994"/>
                        <a14:foregroundMark x1="55313" y1="96122" x2="88679" y2="91967"/>
                        <a14:foregroundMark x1="34856" y1="90582" x2="5760" y2="81717"/>
                        <a14:foregroundMark x1="29494" y1="83934" x2="20755" y2="77008"/>
                        <a14:foregroundMark x1="4469" y1="75623" x2="15094" y2="75623"/>
                        <a14:foregroundMark x1="2681" y1="86427" x2="2681" y2="75623"/>
                        <a14:foregroundMark x1="4667" y1="92798" x2="48858" y2="98061"/>
                        <a14:foregroundMark x1="1688" y1="97230" x2="1291" y2="70637"/>
                        <a14:foregroundMark x1="89871" y1="91967" x2="99801" y2="92798"/>
                        <a14:foregroundMark x1="87289" y1="19668" x2="89076" y2="10526"/>
                        <a14:foregroundMark x1="92155" y1="19668" x2="88481" y2="8310"/>
                        <a14:foregroundMark x1="42006" y1="46537" x2="45382" y2="46260"/>
                        <a14:foregroundMark x1="60675" y1="46537" x2="56107" y2="47368"/>
                        <a14:backgroundMark x1="48064" y1="46537" x2="51142" y2="46537"/>
                        <a14:backgroundMark x1="42999" y1="42382" x2="58491" y2="42659"/>
                        <a14:backgroundMark x1="42900" y1="52078" x2="56802" y2="504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561" y="3060964"/>
            <a:ext cx="8748464" cy="3136242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386" b="89892" l="6986" r="96301">
                        <a14:foregroundMark x1="32329" y1="41155" x2="24247" y2="45848"/>
                        <a14:backgroundMark x1="49589" y1="72202" x2="57671" y2="10108"/>
                        <a14:backgroundMark x1="42466" y1="72202" x2="40548" y2="2888"/>
                        <a14:backgroundMark x1="58767" y1="64982" x2="55753" y2="7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063" y="4221087"/>
            <a:ext cx="1269370" cy="539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93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Presentación en pantalla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lauris</dc:creator>
  <cp:lastModifiedBy>lauris</cp:lastModifiedBy>
  <cp:revision>1</cp:revision>
  <dcterms:created xsi:type="dcterms:W3CDTF">2014-06-29T01:12:05Z</dcterms:created>
  <dcterms:modified xsi:type="dcterms:W3CDTF">2014-06-29T01:21:54Z</dcterms:modified>
</cp:coreProperties>
</file>